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94C3"/>
    <a:srgbClr val="6556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5" d="100"/>
          <a:sy n="35" d="100"/>
        </p:scale>
        <p:origin x="51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9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3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1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0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2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7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5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2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6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7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485ACF-4ECB-4CE2-95D7-AF1EA9631B1D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1270E0-4D15-4C0A-8038-48020294F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1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docrinology.org/media/2936/postertemplate_bes2018.ppt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A72CCB-CA25-A7CE-E646-4BB521DE1391}"/>
              </a:ext>
            </a:extLst>
          </p:cNvPr>
          <p:cNvSpPr txBox="1"/>
          <p:nvPr/>
        </p:nvSpPr>
        <p:spPr>
          <a:xfrm>
            <a:off x="4761789" y="3196973"/>
            <a:ext cx="26564836" cy="255454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+mj-lt"/>
                <a:cs typeface="Times New Roman" panose="02020603050405020304" pitchFamily="18" charset="0"/>
              </a:rPr>
              <a:t>TITLE: </a:t>
            </a:r>
            <a:r>
              <a:rPr lang="en-US" sz="8000" b="1" i="0" dirty="0">
                <a:effectLst/>
              </a:rPr>
              <a:t>RESEARCH POSTER TEMPLATE</a:t>
            </a:r>
          </a:p>
          <a:p>
            <a:r>
              <a:rPr lang="en-US" sz="8000" b="0" i="0" dirty="0">
                <a:effectLst/>
              </a:rPr>
              <a:t>The recommended poster size: 90x120 cm</a:t>
            </a:r>
            <a:endParaRPr lang="en-US" sz="80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BB1D5E-130F-BCD9-FEDB-8EDC2F6020C8}"/>
              </a:ext>
            </a:extLst>
          </p:cNvPr>
          <p:cNvSpPr txBox="1"/>
          <p:nvPr/>
        </p:nvSpPr>
        <p:spPr>
          <a:xfrm>
            <a:off x="1598684" y="5917503"/>
            <a:ext cx="29201917" cy="212962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400" dirty="0">
                <a:solidFill>
                  <a:srgbClr val="6556CE"/>
                </a:solidFill>
                <a:latin typeface="+mj-lt"/>
                <a:ea typeface="Calibri" panose="020F0502020204030204" pitchFamily="34" charset="0"/>
                <a:cs typeface="Cordia New" panose="020B0304020202020204" pitchFamily="34" charset="-34"/>
              </a:rPr>
              <a:t>Author 1</a:t>
            </a:r>
            <a:r>
              <a:rPr lang="en-US" sz="4400" dirty="0">
                <a:solidFill>
                  <a:srgbClr val="6556CE"/>
                </a:solidFill>
                <a:effectLst/>
                <a:latin typeface="+mj-lt"/>
                <a:ea typeface="Calibri" panose="020F0502020204030204" pitchFamily="34" charset="0"/>
                <a:cs typeface="Cordia New" panose="020B0304020202020204" pitchFamily="34" charset="-34"/>
              </a:rPr>
              <a:t> , Author 2 , Author 3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effectLst/>
                <a:latin typeface="+mj-lt"/>
                <a:ea typeface="Calibri" panose="020F0502020204030204" pitchFamily="34" charset="0"/>
                <a:cs typeface="Cordia New" panose="020B0304020202020204" pitchFamily="34" charset="-34"/>
              </a:rPr>
              <a:t>Affiliations of Author 1 and Author 2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dirty="0">
                <a:effectLst/>
                <a:latin typeface="+mj-lt"/>
                <a:ea typeface="Calibri" panose="020F0502020204030204" pitchFamily="34" charset="0"/>
                <a:cs typeface="Cordia New" panose="020B0304020202020204" pitchFamily="34" charset="-34"/>
              </a:rPr>
              <a:t>Affiliations of Author 3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B6D754-4711-A8AF-5E06-D18557711459}"/>
              </a:ext>
            </a:extLst>
          </p:cNvPr>
          <p:cNvCxnSpPr/>
          <p:nvPr/>
        </p:nvCxnSpPr>
        <p:spPr>
          <a:xfrm>
            <a:off x="16199643" y="8595360"/>
            <a:ext cx="0" cy="31028640"/>
          </a:xfrm>
          <a:prstGeom prst="line">
            <a:avLst/>
          </a:prstGeom>
          <a:ln>
            <a:solidFill>
              <a:srgbClr val="AB94C3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CC4B040-3182-5851-080F-49B1B757BD4A}"/>
              </a:ext>
            </a:extLst>
          </p:cNvPr>
          <p:cNvSpPr txBox="1"/>
          <p:nvPr/>
        </p:nvSpPr>
        <p:spPr>
          <a:xfrm>
            <a:off x="1598686" y="8595360"/>
            <a:ext cx="13146015" cy="87370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6556C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INTRODUCTION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198041-7E1B-CF5E-802F-9E2D4BDFC423}"/>
              </a:ext>
            </a:extLst>
          </p:cNvPr>
          <p:cNvSpPr txBox="1"/>
          <p:nvPr/>
        </p:nvSpPr>
        <p:spPr>
          <a:xfrm>
            <a:off x="1598686" y="18164811"/>
            <a:ext cx="13146015" cy="87370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6556C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METHODS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9AE418-B2D6-B202-6E15-DCDC3158106E}"/>
              </a:ext>
            </a:extLst>
          </p:cNvPr>
          <p:cNvSpPr txBox="1"/>
          <p:nvPr/>
        </p:nvSpPr>
        <p:spPr>
          <a:xfrm>
            <a:off x="1666851" y="19263581"/>
            <a:ext cx="9514792" cy="646331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i="0" dirty="0">
                <a:solidFill>
                  <a:srgbClr val="FF0000"/>
                </a:solidFill>
                <a:effectLst/>
                <a:latin typeface="+mj-lt"/>
                <a:cs typeface="Times New Roman" panose="02020603050405020304" pitchFamily="18" charset="0"/>
              </a:rPr>
              <a:t>Text Explanation or Diagram are acceptable.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DB60568-A06F-A08A-A910-348A39978418}"/>
              </a:ext>
            </a:extLst>
          </p:cNvPr>
          <p:cNvSpPr txBox="1"/>
          <p:nvPr/>
        </p:nvSpPr>
        <p:spPr>
          <a:xfrm>
            <a:off x="17060969" y="8595360"/>
            <a:ext cx="13146015" cy="87370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6556C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RESULTS AND DISCUSSION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DEC7728-F576-3335-386E-B0D231C2B6E4}"/>
              </a:ext>
            </a:extLst>
          </p:cNvPr>
          <p:cNvSpPr txBox="1"/>
          <p:nvPr/>
        </p:nvSpPr>
        <p:spPr>
          <a:xfrm>
            <a:off x="17060434" y="28142535"/>
            <a:ext cx="13146015" cy="87370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6556C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CONCLUSIONS</a:t>
            </a: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77DB11E0-5434-8912-7C32-177FE09F4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960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ter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59C76D-1C15-27A7-A8C2-B391281BD943}"/>
              </a:ext>
            </a:extLst>
          </p:cNvPr>
          <p:cNvSpPr txBox="1"/>
          <p:nvPr/>
        </p:nvSpPr>
        <p:spPr>
          <a:xfrm>
            <a:off x="17060434" y="31704995"/>
            <a:ext cx="13146015" cy="87370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6556C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REFERENCES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83DFFC-2B57-B77B-8483-12798575F481}"/>
              </a:ext>
            </a:extLst>
          </p:cNvPr>
          <p:cNvSpPr txBox="1"/>
          <p:nvPr/>
        </p:nvSpPr>
        <p:spPr>
          <a:xfrm>
            <a:off x="17131695" y="36223290"/>
            <a:ext cx="13146015" cy="87370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6556C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ACKNOWLEDGEMENT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D04D89-C2C2-398C-1FD5-D6FE39825B7C}"/>
              </a:ext>
            </a:extLst>
          </p:cNvPr>
          <p:cNvSpPr txBox="1"/>
          <p:nvPr/>
        </p:nvSpPr>
        <p:spPr>
          <a:xfrm>
            <a:off x="20283812" y="7261829"/>
            <a:ext cx="9449054" cy="584775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Author names and affiliations: Font Size : 30-40 pt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7E8362-8267-D3BA-091A-CBAC0D14642A}"/>
              </a:ext>
            </a:extLst>
          </p:cNvPr>
          <p:cNvSpPr txBox="1"/>
          <p:nvPr/>
        </p:nvSpPr>
        <p:spPr>
          <a:xfrm>
            <a:off x="4756100" y="2649591"/>
            <a:ext cx="4831252" cy="584775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Title Font Size : 80 - 100 pt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DC90E5-9527-3886-74E5-6992E16E7D51}"/>
              </a:ext>
            </a:extLst>
          </p:cNvPr>
          <p:cNvSpPr txBox="1"/>
          <p:nvPr/>
        </p:nvSpPr>
        <p:spPr>
          <a:xfrm>
            <a:off x="1592995" y="7755975"/>
            <a:ext cx="4198206" cy="584775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Main Text: 28 – 40 pt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5880EB7-1BC8-3394-3908-3CC10ACAAA0A}"/>
              </a:ext>
            </a:extLst>
          </p:cNvPr>
          <p:cNvSpPr txBox="1"/>
          <p:nvPr/>
        </p:nvSpPr>
        <p:spPr>
          <a:xfrm>
            <a:off x="21566675" y="31849457"/>
            <a:ext cx="9562725" cy="584775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References / Acknowledgement Font size: 24 - 32 pt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6B2521-AEB2-C6C5-B05D-76037F1A0FCC}"/>
              </a:ext>
            </a:extLst>
          </p:cNvPr>
          <p:cNvSpPr txBox="1"/>
          <p:nvPr/>
        </p:nvSpPr>
        <p:spPr>
          <a:xfrm>
            <a:off x="15267059" y="41051524"/>
            <a:ext cx="12675928" cy="1627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imes New Roman" panose="02020603050405020304" pitchFamily="18" charset="0"/>
                <a:cs typeface="Cordia New" panose="020B0304020202020204" pitchFamily="34" charset="-34"/>
              </a:rPr>
              <a:t>Please refer to the </a:t>
            </a:r>
            <a:r>
              <a:rPr lang="en-GB" sz="40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imes New Roman" panose="02020603050405020304" pitchFamily="18" charset="0"/>
                <a:cs typeface="Cordia New" panose="020B0304020202020204" pitchFamily="34" charset="-3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poster template</a:t>
            </a: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imes New Roman" panose="02020603050405020304" pitchFamily="18" charset="0"/>
                <a:cs typeface="Cordia New" panose="020B0304020202020204" pitchFamily="34" charset="-34"/>
              </a:rPr>
              <a:t> for a suggestion. </a:t>
            </a:r>
          </a:p>
          <a:p>
            <a:pPr marR="0" lvl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Times New Roman" panose="02020603050405020304" pitchFamily="18" charset="0"/>
                <a:cs typeface="Cordia New" panose="020B0304020202020204" pitchFamily="34" charset="-34"/>
              </a:rPr>
              <a:t>However, it is not mandatory to use the template. 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59042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</TotalTime>
  <Words>103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Cordia New</vt:lpstr>
      <vt:lpstr>Inter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Worrapan Poomanee</dc:creator>
  <cp:lastModifiedBy>PHARMACY</cp:lastModifiedBy>
  <cp:revision>16</cp:revision>
  <dcterms:created xsi:type="dcterms:W3CDTF">2024-01-17T02:55:05Z</dcterms:created>
  <dcterms:modified xsi:type="dcterms:W3CDTF">2025-02-25T08:00:02Z</dcterms:modified>
</cp:coreProperties>
</file>